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6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65048C-D890-46A9-917A-E511A1A3192D}" type="datetimeFigureOut">
              <a:rPr lang="en-IN" smtClean="0"/>
              <a:pPr/>
              <a:t>19-11-2017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494E15-B7E8-4918-B2A1-F23D6AA9716F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r>
              <a:rPr lang="en-US" sz="1800" dirty="0" smtClean="0">
                <a:solidFill>
                  <a:srgbClr val="002060"/>
                </a:solidFill>
                <a:latin typeface="Jokerman" pitchFamily="82" charset="0"/>
              </a:rPr>
              <a:t>  </a:t>
            </a:r>
            <a:endParaRPr lang="en-IN" sz="1800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214422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en-IN" sz="32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Principles of Plant Disease Management</a:t>
            </a:r>
            <a:endParaRPr lang="en-US" sz="3200" dirty="0" smtClean="0">
              <a:solidFill>
                <a:srgbClr val="FFC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57562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CC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DR PRATIVA DEKA</a:t>
            </a:r>
            <a:endParaRPr lang="en-US" sz="2200" dirty="0" smtClean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C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ASSOCIATE PROFESSOR</a:t>
            </a:r>
            <a:endParaRPr lang="en-US" sz="2000" dirty="0" smtClean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C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DEPARTMENT OF BOTANY </a:t>
            </a:r>
            <a:endParaRPr lang="en-US" sz="2000" dirty="0" smtClean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C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MANGALDAI COLLEDGE, MANGALDAI </a:t>
            </a:r>
            <a:endParaRPr lang="en-US" sz="2000" dirty="0" smtClean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r>
              <a:rPr lang="en-US" sz="1800" dirty="0" smtClean="0">
                <a:solidFill>
                  <a:srgbClr val="002060"/>
                </a:solidFill>
                <a:latin typeface="Jokerman" pitchFamily="82" charset="0"/>
              </a:rPr>
              <a:t>  </a:t>
            </a:r>
            <a:endParaRPr lang="en-IN" sz="1800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764704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Principles of Plant Disease Management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Disease management is a system of coordinated health care interventions and communications for defined patent populations.</a:t>
            </a:r>
          </a:p>
          <a:p>
            <a:pPr>
              <a:spcBef>
                <a:spcPts val="1200"/>
              </a:spcBef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 Disease management empowers individuals, working with other health care providers to manage their disease and prevent complications.</a:t>
            </a:r>
          </a:p>
          <a:p>
            <a:pPr>
              <a:spcBef>
                <a:spcPts val="1200"/>
              </a:spcBef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 Traditionally this has been called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plant disease control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but current social and environmental values preferred plant disease management.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85819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The goal of  plant disease management is to reduce the economic and aesthetic damage caused by plant diseases.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Plant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disease management mainly bases upon five principles-----------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Avoidance of the pathogen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Exclusion of the pathogen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Reduction or eradication of pathogen inoculums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Immunization or resistance to pathogen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Integrated approach</a:t>
            </a:r>
            <a:endParaRPr lang="en-IN" sz="2400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836712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Avoidance of the pathogen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aim of the avoidance of the pathogen is to enable the host to avoid contact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or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 ensure that the susceptible host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favourable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environmental condition for the pathogen not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concide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can be made by following strategies;-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Proper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selection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geographic area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Selection of field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Choice of timing of sowing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Selection of disease free seed and planting stock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Cultural practices</a:t>
            </a: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620688"/>
            <a:ext cx="7272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Exclusion of the pathogen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main objectives of exclusion of the pathogen is to prevent the entry of a pathogen into a country, state or an area.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this, there are some regulatory methods which can be enforced by some regulations framed by the Government.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methods are:-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Quarantine measures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Seed certification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Plant disease notification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Prevention of sale of diseased plants</a:t>
            </a: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404664"/>
            <a:ext cx="756084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Reduction or eradication of pathogen inoculums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aim of reduction or eradication of pathogen inoculums is to reduce or eradicate the number of pathogen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propagules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present in the field before crop is planted.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 achieve them following devices are employed:-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Cultural practices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Physical methods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Chemical treatment</a:t>
            </a:r>
          </a:p>
          <a:p>
            <a:r>
              <a:rPr lang="en-US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4. Biological control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677009"/>
            <a:ext cx="77426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Resistance (Immunization) to pathogen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one of the most important and effective principles of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achieving successful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management of plant disease.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Plant breeders either search or develop such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resistant varieties of plants in which the host defends itself against the pathogen.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Resistant varieties of plants produced by-</a:t>
            </a:r>
          </a:p>
          <a:p>
            <a:r>
              <a:rPr lang="en-US" sz="24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1. Conventional breeding techniques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Biotechnological breeding techniques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124744"/>
            <a:ext cx="70567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Integrated approach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principles of integrated approach is the use of a combination of different disease management strategies with aim to develop sustainable system of disease management based on a sound understanding of the whole crop eco system. </a:t>
            </a:r>
          </a:p>
          <a:p>
            <a:pPr algn="just"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approach is called integrated disease management (IDM).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I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Principles of Plant Disease Management : PD</a:t>
            </a:r>
            <a:endParaRPr lang="en-IN" sz="1800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4276" y="2132856"/>
            <a:ext cx="55098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THANKS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481</TotalTime>
  <Words>475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Mangaldai college</dc:creator>
  <cp:lastModifiedBy>Dr. Khagendra K Nath</cp:lastModifiedBy>
  <cp:revision>83</cp:revision>
  <dcterms:created xsi:type="dcterms:W3CDTF">2017-11-15T16:03:58Z</dcterms:created>
  <dcterms:modified xsi:type="dcterms:W3CDTF">2017-11-19T11:45:14Z</dcterms:modified>
</cp:coreProperties>
</file>